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9" r:id="rId5"/>
    <p:sldId id="290" r:id="rId6"/>
    <p:sldId id="291" r:id="rId7"/>
    <p:sldId id="260" r:id="rId8"/>
    <p:sldId id="274" r:id="rId9"/>
    <p:sldId id="292" r:id="rId10"/>
    <p:sldId id="293" r:id="rId11"/>
    <p:sldId id="294" r:id="rId12"/>
    <p:sldId id="261" r:id="rId13"/>
    <p:sldId id="275" r:id="rId14"/>
    <p:sldId id="295" r:id="rId15"/>
    <p:sldId id="296" r:id="rId16"/>
    <p:sldId id="297" r:id="rId17"/>
    <p:sldId id="262" r:id="rId18"/>
    <p:sldId id="277" r:id="rId19"/>
    <p:sldId id="298" r:id="rId20"/>
    <p:sldId id="299" r:id="rId21"/>
    <p:sldId id="300" r:id="rId22"/>
    <p:sldId id="263" r:id="rId23"/>
    <p:sldId id="279" r:id="rId24"/>
    <p:sldId id="301" r:id="rId25"/>
    <p:sldId id="302" r:id="rId26"/>
    <p:sldId id="303" r:id="rId27"/>
    <p:sldId id="264" r:id="rId28"/>
    <p:sldId id="281" r:id="rId29"/>
    <p:sldId id="304" r:id="rId30"/>
    <p:sldId id="305" r:id="rId31"/>
    <p:sldId id="306" r:id="rId32"/>
    <p:sldId id="265" r:id="rId33"/>
    <p:sldId id="283" r:id="rId34"/>
    <p:sldId id="307" r:id="rId35"/>
    <p:sldId id="308" r:id="rId36"/>
    <p:sldId id="309" r:id="rId37"/>
    <p:sldId id="266" r:id="rId38"/>
    <p:sldId id="285" r:id="rId39"/>
    <p:sldId id="310" r:id="rId40"/>
    <p:sldId id="311" r:id="rId41"/>
    <p:sldId id="312" r:id="rId42"/>
    <p:sldId id="267" r:id="rId43"/>
    <p:sldId id="287" r:id="rId44"/>
    <p:sldId id="313" r:id="rId45"/>
    <p:sldId id="314" r:id="rId46"/>
    <p:sldId id="315" r:id="rId47"/>
    <p:sldId id="268" r:id="rId48"/>
    <p:sldId id="316" r:id="rId49"/>
    <p:sldId id="317" r:id="rId50"/>
    <p:sldId id="318" r:id="rId51"/>
    <p:sldId id="289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73" autoAdjust="0"/>
    <p:restoredTop sz="94660"/>
  </p:normalViewPr>
  <p:slideViewPr>
    <p:cSldViewPr>
      <p:cViewPr varScale="1">
        <p:scale>
          <a:sx n="88" d="100"/>
          <a:sy n="88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35B95-A01F-4D80-86E9-3961BAF8C0A6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3E0EA-59E2-480E-A3BB-A3E3E9F4415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9DA3B-71D7-4CE1-A866-6B3C082C4606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AA26-FA61-40AA-B22F-43FD8FC0106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F2934-ACB5-4BAF-84A8-15B09C6BB292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1483C-9B98-4A8B-8E5E-3308C3FE8AE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C3376-8A7C-4694-891B-1BB9786EF69A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03B4A-A537-43AF-AD86-3182FE60AB3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3DAC6-31C4-4412-8EB2-528318EAF67A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F3B38-F93A-4CA7-8140-C49F984D2FA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9C517-8FA0-4E6A-BE32-FFD143E6B090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22514-038B-4294-8532-7A9B33234E7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CB527-8872-447E-9576-7E760882FA4C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8EAA-7239-4FCB-803E-7EEEFE82405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A7ECC-62A0-4817-8C5A-3282D5EDD4E9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72641-6587-4ED5-A107-78D243E55B0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1DA7-BD72-436A-B08F-ACE1D656F02C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57F10-F1A6-4F97-8626-0BBC4017FE4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7E77A-4F19-4186-9732-28786179419B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245BA-8032-4370-ACE0-178A5152B15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70BD1-B94F-4B50-8C0E-3E08B981CC1F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64BF-B6DF-4F40-9F5A-99FCC8D8D69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208C10-1357-42D3-BB7C-3EA5DBB0DCAD}" type="datetimeFigureOut">
              <a:rPr lang="en-AU"/>
              <a:pPr>
                <a:defRPr/>
              </a:pPr>
              <a:t>11/08/2011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06346F-203E-4E3D-8A31-D09B8D44D58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EQMYW2096002\Common$\LOTE\Year%2010\quiz-sounds\Free%20-%20Surface-Level-Theme-Song.mp3" TargetMode="Externa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36.xml"/><Relationship Id="rId5" Type="http://schemas.openxmlformats.org/officeDocument/2006/relationships/slide" Target="slide33.xml"/><Relationship Id="rId4" Type="http://schemas.openxmlformats.org/officeDocument/2006/relationships/slide" Target="slide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3.xml"/><Relationship Id="rId4" Type="http://schemas.openxmlformats.org/officeDocument/2006/relationships/slide" Target="slide4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0.xml"/><Relationship Id="rId4" Type="http://schemas.openxmlformats.org/officeDocument/2006/relationships/slide" Target="slide4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Level-Clear-Theme-Music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470025"/>
          </a:xfrm>
        </p:spPr>
        <p:txBody>
          <a:bodyPr/>
          <a:lstStyle/>
          <a:p>
            <a:pPr algn="l" eaLnBrk="1" hangingPunct="1">
              <a:defRPr/>
            </a:pPr>
            <a:r>
              <a:rPr lang="ja-JP" altLang="en-US" sz="3600" b="1" smtClean="0">
                <a:latin typeface="+mj-ea"/>
              </a:rPr>
              <a:t>カタカナ・</a:t>
            </a:r>
            <a:r>
              <a:rPr lang="ja-JP" altLang="en-US" sz="3600" b="1" dirty="0" smtClean="0">
                <a:latin typeface="+mj-ea"/>
              </a:rPr>
              <a:t>クイズ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en-US" altLang="ja-JP" sz="2800" b="1" dirty="0" smtClean="0">
                <a:ea typeface="SNsanafonkakuP" pitchFamily="2" charset="-128"/>
              </a:rPr>
              <a:t>Choose the correct </a:t>
            </a:r>
            <a:r>
              <a:rPr lang="en-AU" altLang="ja-JP" sz="2800" b="1" smtClean="0">
                <a:ea typeface="SNsanafonkakuP" pitchFamily="2" charset="-128"/>
              </a:rPr>
              <a:t>katakana symbol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ja-JP" altLang="en-US" sz="3600" b="1" dirty="0">
                <a:latin typeface="+mj-ea"/>
              </a:rPr>
              <a:t>がんば</a:t>
            </a:r>
            <a:r>
              <a:rPr lang="ja-JP" altLang="en-US" sz="3600" b="1" dirty="0" smtClean="0">
                <a:latin typeface="+mj-ea"/>
              </a:rPr>
              <a:t>れ！</a:t>
            </a:r>
            <a:r>
              <a:rPr lang="ja-JP" altLang="en-US" b="1" dirty="0" smtClean="0">
                <a:solidFill>
                  <a:schemeClr val="bg1"/>
                </a:solidFill>
                <a:latin typeface="+mj-ea"/>
              </a:rPr>
              <a:t>！</a:t>
            </a:r>
            <a:endParaRPr lang="en-AU" b="1" dirty="0">
              <a:solidFill>
                <a:schemeClr val="bg1"/>
              </a:solidFill>
              <a:latin typeface="+mj-ea"/>
            </a:endParaRPr>
          </a:p>
        </p:txBody>
      </p:sp>
      <p:pic>
        <p:nvPicPr>
          <p:cNvPr id="2051" name="Picture 1"/>
          <p:cNvPicPr>
            <a:picLocks noChangeAspect="1"/>
          </p:cNvPicPr>
          <p:nvPr/>
        </p:nvPicPr>
        <p:blipFill>
          <a:blip r:embed="rId3" cstate="print"/>
          <a:srcRect t="11784"/>
          <a:stretch>
            <a:fillRect/>
          </a:stretch>
        </p:blipFill>
        <p:spPr bwMode="auto">
          <a:xfrm>
            <a:off x="0" y="4094163"/>
            <a:ext cx="3028950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716463" y="5157788"/>
            <a:ext cx="3960812" cy="1322387"/>
          </a:xfrm>
          <a:prstGeom prst="wedgeRoundRectCallout">
            <a:avLst>
              <a:gd name="adj1" fmla="val -99686"/>
              <a:gd name="adj2" fmla="val -5901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solidFill>
                  <a:schemeClr val="bg1"/>
                </a:solidFill>
              </a:rPr>
              <a:t>よっしゃ！</a:t>
            </a:r>
            <a:endParaRPr lang="en-AU" sz="44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hlinkClick r:id="rId4" action="ppaction://hlinksldjump"/>
          </p:cNvPr>
          <p:cNvSpPr txBox="1"/>
          <p:nvPr/>
        </p:nvSpPr>
        <p:spPr>
          <a:xfrm>
            <a:off x="3323868" y="2655208"/>
            <a:ext cx="2736304" cy="1384995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altLang="ja-JP" sz="2800" b="1" dirty="0"/>
          </a:p>
          <a:p>
            <a:pPr algn="ctr">
              <a:defRPr/>
            </a:pPr>
            <a:r>
              <a:rPr lang="ja-JP" altLang="en-US" sz="2800" b="1" dirty="0"/>
              <a:t>スタート</a:t>
            </a:r>
            <a:endParaRPr lang="en-US" altLang="ja-JP" sz="2800" b="1" dirty="0"/>
          </a:p>
          <a:p>
            <a:pPr algn="ctr">
              <a:defRPr/>
            </a:pPr>
            <a:endParaRPr lang="en-AU" sz="2800" b="1" dirty="0"/>
          </a:p>
        </p:txBody>
      </p:sp>
      <p:pic>
        <p:nvPicPr>
          <p:cNvPr id="4" name="Free - Surface-Level-Theme-S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57475" y="56610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825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三</a:t>
            </a:r>
            <a:r>
              <a:rPr lang="ja-JP" altLang="en-US" sz="4000" b="1" smtClean="0">
                <a:solidFill>
                  <a:schemeClr val="accent4"/>
                </a:solidFill>
              </a:rPr>
              <a:t>）</a:t>
            </a:r>
            <a:r>
              <a:rPr lang="en-AU" altLang="ja-JP" sz="4000" b="1" dirty="0" err="1" smtClean="0">
                <a:solidFill>
                  <a:schemeClr val="accent4"/>
                </a:solidFill>
              </a:rPr>
              <a:t>ni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）ニ</a:t>
            </a:r>
            <a:r>
              <a:rPr lang="en-US" altLang="ja-JP" sz="3600" dirty="0" smtClean="0">
                <a:latin typeface="+mj-ea"/>
                <a:ea typeface="+mj-ea"/>
              </a:rPr>
              <a:t>			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03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）に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）ン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）ミ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04800" y="5832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四</a:t>
            </a:r>
            <a:r>
              <a:rPr lang="ja-JP" altLang="en-US" sz="4000" b="1" smtClean="0">
                <a:solidFill>
                  <a:schemeClr val="accent4"/>
                </a:solidFill>
              </a:rPr>
              <a:t>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chi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）ナ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76238" y="26368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dirty="0" smtClean="0">
                <a:latin typeface="+mj-ea"/>
                <a:ea typeface="+mj-ea"/>
              </a:rPr>
              <a:t>ヌ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）チ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45025" y="2636838"/>
            <a:ext cx="442118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）ち</a:t>
            </a:r>
            <a:endParaRPr lang="en-US" altLang="ja-JP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一</a:t>
            </a: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）</a:t>
            </a:r>
            <a:r>
              <a:rPr lang="en-AU" altLang="ja-JP" sz="4000" b="1" dirty="0" smtClean="0">
                <a:solidFill>
                  <a:schemeClr val="accent4"/>
                </a:solidFill>
                <a:latin typeface="+mn-lt"/>
              </a:rPr>
              <a:t>nu</a:t>
            </a:r>
            <a:endParaRPr lang="en-US" sz="4000" b="1" dirty="0" smtClean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655638" y="1268413"/>
            <a:ext cx="3556000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一</a:t>
            </a:r>
            <a:r>
              <a:rPr lang="ja-JP" altLang="en-US" sz="3600" smtClean="0">
                <a:latin typeface="MS PGothic" pitchFamily="34" charset="-128"/>
              </a:rPr>
              <a:t>）</a:t>
            </a:r>
            <a:r>
              <a:rPr lang="ja-JP" altLang="en-US" sz="3600" smtClean="0">
                <a:latin typeface="MS PGothic" pitchFamily="34" charset="-128"/>
              </a:rPr>
              <a:t>ク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684213" y="2143125"/>
            <a:ext cx="3527425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二</a:t>
            </a:r>
            <a:r>
              <a:rPr lang="ja-JP" altLang="en-US" sz="3600" smtClean="0">
                <a:latin typeface="MS PGothic" pitchFamily="34" charset="-128"/>
              </a:rPr>
              <a:t>）フ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397573" y="1268760"/>
            <a:ext cx="4206875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三</a:t>
            </a:r>
            <a:r>
              <a:rPr lang="ja-JP" altLang="en-US" sz="3600" smtClean="0">
                <a:latin typeface="MS PGothic" pitchFamily="34" charset="-128"/>
              </a:rPr>
              <a:t>）ヌ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454525" y="2143125"/>
            <a:ext cx="4205288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四</a:t>
            </a:r>
            <a:r>
              <a:rPr lang="ja-JP" altLang="en-US" sz="3600" smtClean="0">
                <a:latin typeface="MS PGothic" pitchFamily="34" charset="-128"/>
              </a:rPr>
              <a:t>）タ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3768" y="62373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>
                <a:solidFill>
                  <a:schemeClr val="bg1"/>
                </a:solidFill>
                <a:latin typeface="NtMotoyaKyotai" pitchFamily="18" charset="-128"/>
                <a:ea typeface="NtMotoyaKyotai" pitchFamily="18" charset="-128"/>
              </a:rPr>
              <a:t>さむらい</a:t>
            </a:r>
            <a:endParaRPr lang="en-AU" dirty="0">
              <a:solidFill>
                <a:schemeClr val="bg1"/>
              </a:solidFill>
              <a:latin typeface="NtMotoyaKyotai" pitchFamily="18" charset="-128"/>
              <a:ea typeface="NtMotoyaKyotai" pitchFamily="18" charset="-12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五</a:t>
            </a:r>
            <a:r>
              <a:rPr lang="ja-JP" altLang="en-US" sz="4000" b="1" smtClean="0">
                <a:solidFill>
                  <a:schemeClr val="accent4"/>
                </a:solidFill>
              </a:rPr>
              <a:t>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ne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）ね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8300" y="2565400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）ヌ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2052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2800">
                <a:latin typeface="SNsanafonkakuP" pitchFamily="2" charset="-128"/>
                <a:ea typeface="SNsanafonkakuP" pitchFamily="2" charset="-128"/>
              </a:defRPr>
            </a:lvl1pPr>
          </a:lstStyle>
          <a:p>
            <a:pPr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）ナ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565400"/>
            <a:ext cx="42052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）ネ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58626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）ソ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4339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六</a:t>
            </a:r>
            <a:r>
              <a:rPr lang="ja-JP" altLang="en-US" sz="4000" b="1" smtClean="0">
                <a:solidFill>
                  <a:schemeClr val="accent4"/>
                </a:solidFill>
              </a:rPr>
              <a:t>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no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058988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</a:rPr>
              <a:t>ノ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）ナ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60575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</a:rPr>
              <a:t>フ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5862638"/>
            <a:ext cx="6096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29642"/>
            <a:ext cx="8229600" cy="769441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七</a:t>
            </a: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）</a:t>
            </a:r>
            <a:r>
              <a:rPr lang="en-AU" altLang="ja-JP" b="1" dirty="0" err="1" smtClean="0">
                <a:solidFill>
                  <a:schemeClr val="accent4"/>
                </a:solidFill>
              </a:rPr>
              <a:t>te</a:t>
            </a:r>
            <a:endParaRPr lang="en-US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）ナ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381000" y="2046288"/>
            <a:ext cx="4097338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）ホ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）テ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4614863" y="2047875"/>
            <a:ext cx="4421187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）ラ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50" y="57737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八</a:t>
            </a:r>
            <a:r>
              <a:rPr lang="ja-JP" altLang="en-US" sz="4000" b="1" smtClean="0">
                <a:solidFill>
                  <a:schemeClr val="accent4"/>
                </a:solidFill>
              </a:rPr>
              <a:t>）</a:t>
            </a:r>
            <a:r>
              <a:rPr lang="ja-JP" altLang="en-US" sz="4000" b="1" dirty="0" smtClean="0">
                <a:solidFill>
                  <a:schemeClr val="accent4"/>
                </a:solidFill>
              </a:rPr>
              <a:t>ｔ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a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  <a:ea typeface="+mj-ea"/>
              </a:rPr>
              <a:t>タ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50838" y="2603500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）た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）ク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33913" y="260191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）ア</a:t>
            </a:r>
            <a:endParaRPr lang="en-US" altLang="ja-JP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九</a:t>
            </a:r>
            <a:r>
              <a:rPr lang="ja-JP" altLang="en-US" sz="4000" b="1" smtClean="0">
                <a:solidFill>
                  <a:schemeClr val="accent4"/>
                </a:solidFill>
              </a:rPr>
              <a:t>）</a:t>
            </a:r>
            <a:r>
              <a:rPr lang="en-AU" altLang="ja-JP" sz="4000" b="1" dirty="0" err="1" smtClean="0">
                <a:solidFill>
                  <a:schemeClr val="accent4"/>
                </a:solidFill>
              </a:rPr>
              <a:t>tsu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）ソ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565400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）シ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）リ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565400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）ツ</a:t>
            </a:r>
            <a:endParaRPr lang="en-US" altLang="ja-JP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十</a:t>
            </a: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）</a:t>
            </a:r>
            <a:r>
              <a:rPr lang="en-AU" altLang="ja-JP" sz="4000" b="1" dirty="0" err="1" smtClean="0">
                <a:solidFill>
                  <a:schemeClr val="accent4"/>
                </a:solidFill>
                <a:latin typeface="+mn-lt"/>
              </a:rPr>
              <a:t>na</a:t>
            </a:r>
            <a:endParaRPr lang="en-US" sz="4000" b="1" dirty="0" smtClean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206375" y="1227138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）ナ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206375" y="2573338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）ラ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500563" y="1227138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）フ</a:t>
            </a:r>
            <a:endParaRPr lang="en-US" altLang="ja-JP" sz="3600" dirty="0" smtClean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514850" y="2574925"/>
            <a:ext cx="442118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）ヲ</a:t>
            </a:r>
            <a:endParaRPr lang="en-US" altLang="ja-JP" sz="3600" dirty="0" smtClean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397250"/>
            <a:ext cx="3562350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811213"/>
            <a:ext cx="5033962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995738" y="476250"/>
            <a:ext cx="4679950" cy="1801813"/>
          </a:xfrm>
          <a:prstGeom prst="wedgeRoundRectCallout">
            <a:avLst>
              <a:gd name="adj1" fmla="val -63324"/>
              <a:gd name="adj2" fmla="val 75825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  <p:sp>
        <p:nvSpPr>
          <p:cNvPr id="53253" name="TextBox 4"/>
          <p:cNvSpPr txBox="1">
            <a:spLocks noChangeArrowheads="1"/>
          </p:cNvSpPr>
          <p:nvPr/>
        </p:nvSpPr>
        <p:spPr bwMode="auto">
          <a:xfrm>
            <a:off x="4500563" y="823913"/>
            <a:ext cx="41036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6600">
                <a:solidFill>
                  <a:schemeClr val="bg1"/>
                </a:solidFill>
              </a:rPr>
              <a:t>やった！</a:t>
            </a:r>
            <a:endParaRPr lang="en-AU" sz="6600">
              <a:solidFill>
                <a:schemeClr val="bg1"/>
              </a:solidFill>
            </a:endParaRPr>
          </a:p>
        </p:txBody>
      </p:sp>
      <p:pic>
        <p:nvPicPr>
          <p:cNvPr id="2" name="Free - Level-Clear-Theme-Mus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二</a:t>
            </a: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）</a:t>
            </a:r>
            <a:r>
              <a:rPr lang="en-AU" altLang="ja-JP" sz="4000" b="1" dirty="0" smtClean="0">
                <a:solidFill>
                  <a:schemeClr val="accent4"/>
                </a:solidFill>
                <a:latin typeface="+mn-lt"/>
              </a:rPr>
              <a:t>to</a:t>
            </a:r>
            <a:endParaRPr lang="en-US" sz="4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）ホ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en-US" altLang="ja-JP" sz="3600" dirty="0">
              <a:latin typeface="MS UI Gothic" pitchFamily="34" charset="-128"/>
              <a:ea typeface="MS UI Gothic" pitchFamily="34" charset="-128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476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）ト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）オ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）と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</TotalTime>
  <Words>176</Words>
  <Application>Microsoft Office PowerPoint</Application>
  <PresentationFormat>On-screen Show (4:3)</PresentationFormat>
  <Paragraphs>56</Paragraphs>
  <Slides>51</Slides>
  <Notes>0</Notes>
  <HiddenSlides>49</HiddenSlides>
  <MMClips>41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カタカナ・クイズ Choose the correct katakana symbol がんばれ！！</vt:lpstr>
      <vt:lpstr>一）nu</vt:lpstr>
      <vt:lpstr>Slide 3</vt:lpstr>
      <vt:lpstr>Slide 4</vt:lpstr>
      <vt:lpstr>Slide 5</vt:lpstr>
      <vt:lpstr>Slide 6</vt:lpstr>
      <vt:lpstr>二）to</vt:lpstr>
      <vt:lpstr>Slide 8</vt:lpstr>
      <vt:lpstr>Slide 9</vt:lpstr>
      <vt:lpstr>Slide 10</vt:lpstr>
      <vt:lpstr>Slide 11</vt:lpstr>
      <vt:lpstr>三）ni</vt:lpstr>
      <vt:lpstr>Slide 13</vt:lpstr>
      <vt:lpstr>Slide 14</vt:lpstr>
      <vt:lpstr>Slide 15</vt:lpstr>
      <vt:lpstr>Slide 16</vt:lpstr>
      <vt:lpstr>四）chi</vt:lpstr>
      <vt:lpstr>Slide 18</vt:lpstr>
      <vt:lpstr>Slide 19</vt:lpstr>
      <vt:lpstr>Slide 20</vt:lpstr>
      <vt:lpstr>Slide 21</vt:lpstr>
      <vt:lpstr>五）ne</vt:lpstr>
      <vt:lpstr>Slide 23</vt:lpstr>
      <vt:lpstr>Slide 24</vt:lpstr>
      <vt:lpstr>Slide 25</vt:lpstr>
      <vt:lpstr>Slide 26</vt:lpstr>
      <vt:lpstr>六）no</vt:lpstr>
      <vt:lpstr>Slide 28</vt:lpstr>
      <vt:lpstr>Slide 29</vt:lpstr>
      <vt:lpstr>Slide 30</vt:lpstr>
      <vt:lpstr>Slide 31</vt:lpstr>
      <vt:lpstr>七）te</vt:lpstr>
      <vt:lpstr>Slide 33</vt:lpstr>
      <vt:lpstr>Slide 34</vt:lpstr>
      <vt:lpstr>Slide 35</vt:lpstr>
      <vt:lpstr>Slide 36</vt:lpstr>
      <vt:lpstr>八）ｔa</vt:lpstr>
      <vt:lpstr>Slide 38</vt:lpstr>
      <vt:lpstr>Slide 39</vt:lpstr>
      <vt:lpstr>Slide 40</vt:lpstr>
      <vt:lpstr>Slide 41</vt:lpstr>
      <vt:lpstr>九）tsu</vt:lpstr>
      <vt:lpstr>Slide 43</vt:lpstr>
      <vt:lpstr>Slide 44</vt:lpstr>
      <vt:lpstr>Slide 45</vt:lpstr>
      <vt:lpstr>Slide 46</vt:lpstr>
      <vt:lpstr>十）na</vt:lpstr>
      <vt:lpstr>Slide 48</vt:lpstr>
      <vt:lpstr>Slide 49</vt:lpstr>
      <vt:lpstr>Slide 50</vt:lpstr>
      <vt:lpstr>Slide 51</vt:lpstr>
    </vt:vector>
  </TitlesOfParts>
  <Company>Queensland Government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カタカナ・クイズ</dc:title>
  <dc:creator>ZAGHINI, Kate</dc:creator>
  <cp:lastModifiedBy>kylie.cuff</cp:lastModifiedBy>
  <cp:revision>99</cp:revision>
  <dcterms:created xsi:type="dcterms:W3CDTF">2011-06-17T02:44:23Z</dcterms:created>
  <dcterms:modified xsi:type="dcterms:W3CDTF">2011-08-11T12:18:44Z</dcterms:modified>
</cp:coreProperties>
</file>