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53"/>
  </p:notes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3B29A-F40D-477F-BC8D-DE69564B6794}" type="datetimeFigureOut">
              <a:rPr lang="en-AU" smtClean="0"/>
              <a:pPr/>
              <a:t>11/08/2011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55341-E7A3-4D83-AEA7-12DAF0281F6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55341-E7A3-4D83-AEA7-12DAF0281F68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sz="3600" b="1" dirty="0" smtClean="0">
                <a:latin typeface="+mj-ea"/>
              </a:rPr>
              <a:t>WEEK 2</a:t>
            </a:r>
            <a:r>
              <a:rPr lang="ja-JP" altLang="en-US" sz="3600" b="1" smtClean="0">
                <a:latin typeface="+mj-ea"/>
              </a:rPr>
              <a:t>　カタカナ・</a:t>
            </a:r>
            <a:r>
              <a:rPr lang="ja-JP" altLang="en-US" sz="3600" b="1" dirty="0" smtClean="0">
                <a:latin typeface="+mj-ea"/>
              </a:rPr>
              <a:t>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</a:t>
            </a:r>
            <a:r>
              <a:rPr lang="en-AU" altLang="ja-JP" sz="2800" b="1" dirty="0" smtClean="0">
                <a:ea typeface="SNsanafonkakuP" pitchFamily="2" charset="-128"/>
              </a:rPr>
              <a:t>katakana symbol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三）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ki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）キ</a:t>
            </a:r>
            <a:r>
              <a:rPr lang="en-US" altLang="ja-JP" sz="3600" dirty="0" smtClean="0">
                <a:latin typeface="+mj-ea"/>
                <a:ea typeface="+mj-ea"/>
              </a:rPr>
              <a:t>		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）ヌ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）き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）ミ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8199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27387" y="3284984"/>
            <a:ext cx="2079675" cy="2626958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四）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se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）モ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dirty="0" smtClean="0">
                <a:latin typeface="+mj-ea"/>
                <a:ea typeface="+mj-ea"/>
              </a:rPr>
              <a:t>メ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）セ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）せ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一）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ku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一</a:t>
            </a:r>
            <a:r>
              <a:rPr lang="ja-JP" altLang="en-US" sz="3600" smtClean="0">
                <a:latin typeface="MS PGothic" pitchFamily="34" charset="-128"/>
              </a:rPr>
              <a:t>）カ</a:t>
            </a:r>
            <a:r>
              <a:rPr lang="en-US" altLang="ja-JP" sz="3600" dirty="0" smtClean="0">
                <a:latin typeface="MS PGothic" pitchFamily="34" charset="-128"/>
              </a:rPr>
              <a:t>	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二</a:t>
            </a:r>
            <a:r>
              <a:rPr lang="ja-JP" altLang="en-US" sz="3600" smtClean="0">
                <a:latin typeface="MS PGothic" pitchFamily="34" charset="-128"/>
              </a:rPr>
              <a:t>）ケ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397573" y="1268760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三</a:t>
            </a:r>
            <a:r>
              <a:rPr lang="ja-JP" altLang="en-US" sz="3600" smtClean="0">
                <a:latin typeface="MS PGothic" pitchFamily="34" charset="-128"/>
              </a:rPr>
              <a:t>）ク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四</a:t>
            </a:r>
            <a:r>
              <a:rPr lang="ja-JP" altLang="en-US" sz="3600" smtClean="0">
                <a:latin typeface="MS PGothic" pitchFamily="34" charset="-128"/>
              </a:rPr>
              <a:t>）フ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chemeClr val="bg1"/>
                </a:solidFill>
                <a:latin typeface="NtMotoyaKyotai" pitchFamily="18" charset="-128"/>
                <a:ea typeface="NtMotoyaKyotai" pitchFamily="18" charset="-128"/>
              </a:rPr>
              <a:t>さむらい</a:t>
            </a:r>
            <a:endParaRPr lang="en-AU" dirty="0">
              <a:solidFill>
                <a:schemeClr val="bg1"/>
              </a:solidFill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五）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shi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8300" y="2565400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）ン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）し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）シ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）フ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六）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su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ス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）ヌ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ム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198864"/>
            <a:ext cx="8229600" cy="830997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七）</a:t>
            </a:r>
            <a:r>
              <a:rPr lang="en-AU" altLang="ja-JP" sz="4800" b="1" dirty="0" smtClean="0">
                <a:solidFill>
                  <a:schemeClr val="accent4"/>
                </a:solidFill>
              </a:rPr>
              <a:t> so</a:t>
            </a:r>
            <a:endParaRPr lang="en-US" sz="48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ン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）ツ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）リ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八）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ka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）カ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）か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）サ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）ア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九）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ke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）セ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）ク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）レ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）ケ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十）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sa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）サ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）ス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）リ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）ヲ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二）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ko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）ロ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MS UI Gothic" pitchFamily="34" charset="-128"/>
              <a:ea typeface="MS UI Gothic" pitchFamily="34" charset="-128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）コ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）ヨ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）こ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170</Words>
  <Application>Microsoft Office PowerPoint</Application>
  <PresentationFormat>On-screen Show (4:3)</PresentationFormat>
  <Paragraphs>57</Paragraphs>
  <Slides>51</Slides>
  <Notes>1</Notes>
  <HiddenSlides>49</HiddenSlides>
  <MMClips>41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WEEK 2　カタカナ・クイズ Choose the correct katakana symbol がんばれ！！</vt:lpstr>
      <vt:lpstr>一）ku</vt:lpstr>
      <vt:lpstr>Slide 3</vt:lpstr>
      <vt:lpstr>Slide 4</vt:lpstr>
      <vt:lpstr>Slide 5</vt:lpstr>
      <vt:lpstr>Slide 6</vt:lpstr>
      <vt:lpstr>二）ko</vt:lpstr>
      <vt:lpstr>Slide 8</vt:lpstr>
      <vt:lpstr>Slide 9</vt:lpstr>
      <vt:lpstr>Slide 10</vt:lpstr>
      <vt:lpstr>Slide 11</vt:lpstr>
      <vt:lpstr>三）ki</vt:lpstr>
      <vt:lpstr>Slide 13</vt:lpstr>
      <vt:lpstr>Slide 14</vt:lpstr>
      <vt:lpstr>Slide 15</vt:lpstr>
      <vt:lpstr>Slide 16</vt:lpstr>
      <vt:lpstr>四）se</vt:lpstr>
      <vt:lpstr>Slide 18</vt:lpstr>
      <vt:lpstr>Slide 19</vt:lpstr>
      <vt:lpstr>Slide 20</vt:lpstr>
      <vt:lpstr>Slide 21</vt:lpstr>
      <vt:lpstr>五）shi</vt:lpstr>
      <vt:lpstr>Slide 23</vt:lpstr>
      <vt:lpstr>Slide 24</vt:lpstr>
      <vt:lpstr>Slide 25</vt:lpstr>
      <vt:lpstr>Slide 26</vt:lpstr>
      <vt:lpstr>六）su</vt:lpstr>
      <vt:lpstr>Slide 28</vt:lpstr>
      <vt:lpstr>Slide 29</vt:lpstr>
      <vt:lpstr>Slide 30</vt:lpstr>
      <vt:lpstr>Slide 31</vt:lpstr>
      <vt:lpstr>七） so</vt:lpstr>
      <vt:lpstr>Slide 33</vt:lpstr>
      <vt:lpstr>Slide 34</vt:lpstr>
      <vt:lpstr>Slide 35</vt:lpstr>
      <vt:lpstr>Slide 36</vt:lpstr>
      <vt:lpstr>八）ka</vt:lpstr>
      <vt:lpstr>Slide 38</vt:lpstr>
      <vt:lpstr>Slide 39</vt:lpstr>
      <vt:lpstr>Slide 40</vt:lpstr>
      <vt:lpstr>Slide 41</vt:lpstr>
      <vt:lpstr>九）ke</vt:lpstr>
      <vt:lpstr>Slide 43</vt:lpstr>
      <vt:lpstr>Slide 44</vt:lpstr>
      <vt:lpstr>Slide 45</vt:lpstr>
      <vt:lpstr>Slide 46</vt:lpstr>
      <vt:lpstr>十）sa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100</cp:revision>
  <dcterms:created xsi:type="dcterms:W3CDTF">2011-06-17T02:44:23Z</dcterms:created>
  <dcterms:modified xsi:type="dcterms:W3CDTF">2011-08-11T12:07:34Z</dcterms:modified>
</cp:coreProperties>
</file>