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600" b="1" dirty="0" smtClean="0">
                <a:latin typeface="+mj-ea"/>
              </a:rPr>
              <a:t>カタカナ・クイズ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way of writing the English names in katakana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三）</a:t>
            </a:r>
            <a:r>
              <a:rPr lang="en-US" altLang="ja-JP" sz="4000" b="1" dirty="0" smtClean="0">
                <a:solidFill>
                  <a:schemeClr val="accent4"/>
                </a:solidFill>
              </a:rPr>
              <a:t>HELLO KITTY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一）ハローキティ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二）へローキティ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三）ヘロキティ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四）ハロキティ</a:t>
            </a:r>
          </a:p>
        </p:txBody>
      </p:sp>
      <p:pic>
        <p:nvPicPr>
          <p:cNvPr id="8199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27387" y="3284984"/>
            <a:ext cx="2079675" cy="2626958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四）</a:t>
            </a:r>
            <a:r>
              <a:rPr lang="en-US" sz="4000" b="1" dirty="0" smtClean="0">
                <a:solidFill>
                  <a:schemeClr val="accent4"/>
                </a:solidFill>
              </a:rPr>
              <a:t>NEW SOUTH WALES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一）ニュサウスウェールズ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二）ニューサウスワールズ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三）ニューサウスウェールズ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四）ニューサウス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ウェルズ</a:t>
            </a:r>
          </a:p>
        </p:txBody>
      </p:sp>
      <p:pic>
        <p:nvPicPr>
          <p:cNvPr id="10247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395662" y="4041060"/>
            <a:ext cx="2143125" cy="2143125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  <a:latin typeface="+mn-lt"/>
              </a:rPr>
              <a:t>一）</a:t>
            </a:r>
            <a:r>
              <a:rPr lang="en-US" sz="4000" b="1" dirty="0" smtClean="0">
                <a:solidFill>
                  <a:schemeClr val="accent4"/>
                </a:solidFill>
                <a:latin typeface="+mn-lt"/>
              </a:rPr>
              <a:t>HARRY POTTER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MS PGothic" pitchFamily="34" charset="-128"/>
              </a:rPr>
              <a:t>一）ハリー・ポタ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MS PGothic" pitchFamily="34" charset="-128"/>
              </a:rPr>
              <a:t>二）ハリ・ポッタ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432300" y="1268413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MS PGothic" pitchFamily="34" charset="-128"/>
              </a:rPr>
              <a:t>三）ハリー・ポッター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MS PGothic" pitchFamily="34" charset="-128"/>
              </a:rPr>
              <a:t>四）ハリー・ボッター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3357563"/>
            <a:ext cx="31813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五）</a:t>
            </a:r>
            <a:r>
              <a:rPr lang="en-US" sz="4000" b="1" dirty="0" smtClean="0">
                <a:solidFill>
                  <a:schemeClr val="accent4"/>
                </a:solidFill>
              </a:rPr>
              <a:t>JUSTIN BIEBER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一）ジャスチン・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ビーバ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8300" y="2565400"/>
            <a:ext cx="4097338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二）ジャスティン・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ビバ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2052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 dirty="0">
                <a:latin typeface="+mj-ea"/>
                <a:ea typeface="+mj-ea"/>
              </a:rPr>
              <a:t>三）ジャスティ</a:t>
            </a:r>
            <a:r>
              <a:rPr lang="ja-JP" altLang="en-US" sz="3600" dirty="0" smtClean="0">
                <a:latin typeface="+mj-ea"/>
                <a:ea typeface="+mj-ea"/>
              </a:rPr>
              <a:t>ン・</a:t>
            </a:r>
            <a:r>
              <a:rPr lang="ja-JP" altLang="en-US" sz="3600" dirty="0">
                <a:latin typeface="+mj-ea"/>
                <a:ea typeface="+mj-ea"/>
              </a:rPr>
              <a:t>ビーバ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2052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四）ジャスティン・ビーバー</a:t>
            </a:r>
          </a:p>
        </p:txBody>
      </p:sp>
      <p:pic>
        <p:nvPicPr>
          <p:cNvPr id="12295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691903" y="4022184"/>
            <a:ext cx="3547467" cy="2127895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一）ケーティ・ペリー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六）</a:t>
            </a:r>
            <a:r>
              <a:rPr lang="en-US" sz="4000" b="1" dirty="0" smtClean="0">
                <a:solidFill>
                  <a:schemeClr val="accent4"/>
                </a:solidFill>
              </a:rPr>
              <a:t>KATY PERRY</a:t>
            </a: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二）ケイティ・ペリー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三）ケイチ・ペリー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四）ケイティ・ヘリー</a:t>
            </a:r>
          </a:p>
        </p:txBody>
      </p:sp>
      <p:pic>
        <p:nvPicPr>
          <p:cNvPr id="14343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375791" y="3140968"/>
            <a:ext cx="2157715" cy="2877880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  <a:latin typeface="SF Slapstick Comic Shaded" pitchFamily="2" charset="0"/>
              </a:rPr>
              <a:t>七）Ｄ</a:t>
            </a:r>
            <a:r>
              <a:rPr lang="en-US" altLang="ja-JP" sz="4000" b="1" dirty="0" smtClean="0">
                <a:solidFill>
                  <a:schemeClr val="accent4"/>
                </a:solidFill>
              </a:rPr>
              <a:t>OCTOR WHO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一）ドックター・フー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二）ドクタ・フー</a:t>
            </a: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三）ドクター・フー</a:t>
            </a: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四）トクダー・フー</a:t>
            </a:r>
          </a:p>
        </p:txBody>
      </p:sp>
      <p:pic>
        <p:nvPicPr>
          <p:cNvPr id="16391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69703" y="3501008"/>
            <a:ext cx="5090319" cy="2082024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八）</a:t>
            </a:r>
            <a:r>
              <a:rPr lang="en-US" sz="4000" b="1" dirty="0" smtClean="0">
                <a:solidFill>
                  <a:schemeClr val="accent4"/>
                </a:solidFill>
              </a:rPr>
              <a:t>HOME AND AWAY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一）ホーム・アンド・アウェー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二）ホーム・アンド・アウェイ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三）ホム・アンド・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アワイー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四）ホーム・アンド・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アウェ</a:t>
            </a:r>
          </a:p>
        </p:txBody>
      </p:sp>
      <p:pic>
        <p:nvPicPr>
          <p:cNvPr id="18439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930374" y="4221088"/>
            <a:ext cx="3332783" cy="1876541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</a:rPr>
              <a:t>九）</a:t>
            </a:r>
            <a:r>
              <a:rPr lang="en-US" sz="4000" b="1" dirty="0" smtClean="0">
                <a:solidFill>
                  <a:schemeClr val="accent4"/>
                </a:solidFill>
              </a:rPr>
              <a:t>THE ROLLING STONES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一）ザ・ロリング・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ストンズ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二）ザ・ローリング・ストーンス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三）ザー・ローリング・ストーンズ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四）ザ・ローリング・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ストーンズ</a:t>
            </a:r>
          </a:p>
        </p:txBody>
      </p:sp>
      <p:pic>
        <p:nvPicPr>
          <p:cNvPr id="20487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141135" y="4077072"/>
            <a:ext cx="2652179" cy="2126981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  <a:latin typeface="SF Slapstick Comic Shaded" pitchFamily="2" charset="0"/>
              </a:rPr>
              <a:t>十）</a:t>
            </a:r>
            <a:r>
              <a:rPr lang="en-US" altLang="ja-JP" sz="4000" b="1" dirty="0" smtClean="0">
                <a:solidFill>
                  <a:schemeClr val="accent4"/>
                </a:solidFill>
                <a:latin typeface="+mn-lt"/>
              </a:rPr>
              <a:t>PIRATES OF THE CARIBBEAN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一）パイレーツ・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オブ・カリビアン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12017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二）パイレツ・オブ・キャリビアン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三）パイレツ・オブ・</a:t>
            </a:r>
            <a:endParaRPr lang="en-US" altLang="ja-JP" sz="3600" dirty="0">
              <a:latin typeface="+mj-ea"/>
              <a:ea typeface="+mj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カリベアン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四）パイレーツ・オブ・カリビーアン</a:t>
            </a:r>
          </a:p>
        </p:txBody>
      </p:sp>
      <p:pic>
        <p:nvPicPr>
          <p:cNvPr id="22535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86931" y="4094261"/>
            <a:ext cx="3633564" cy="2139625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dirty="0" smtClean="0">
                <a:solidFill>
                  <a:schemeClr val="accent4"/>
                </a:solidFill>
                <a:latin typeface="+mn-lt"/>
              </a:rPr>
              <a:t>二）</a:t>
            </a:r>
            <a:r>
              <a:rPr lang="en-US" altLang="ja-JP" sz="4000" b="1" dirty="0">
                <a:solidFill>
                  <a:schemeClr val="accent4"/>
                </a:solidFill>
                <a:latin typeface="+mn-lt"/>
              </a:rPr>
              <a:t>DISNEYLAND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一）ディスニーランド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二）ディズニーランド</a:t>
            </a: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三）デズニーランド</a:t>
            </a: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latin typeface="+mj-ea"/>
                <a:ea typeface="+mj-ea"/>
              </a:rPr>
              <a:t>四）ディジュニーランド</a:t>
            </a:r>
          </a:p>
        </p:txBody>
      </p:sp>
      <p:pic>
        <p:nvPicPr>
          <p:cNvPr id="819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3213100"/>
            <a:ext cx="33242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520</Words>
  <Application>Microsoft Office PowerPoint</Application>
  <PresentationFormat>On-screen Show (4:3)</PresentationFormat>
  <Paragraphs>64</Paragraphs>
  <Slides>51</Slides>
  <Notes>0</Notes>
  <HiddenSlides>50</HiddenSlides>
  <MMClips>41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Calibri</vt:lpstr>
      <vt:lpstr>Arial</vt:lpstr>
      <vt:lpstr>ＭＳ Ｐゴシック</vt:lpstr>
      <vt:lpstr>SNsanafonkakuP</vt:lpstr>
      <vt:lpstr>SF Slapstick Comic Shaded</vt:lpstr>
      <vt:lpstr>Office Theme</vt:lpstr>
      <vt:lpstr>カタカナ・クイズ Choose the correct way of writing the English names in katakana がんばれ！！</vt:lpstr>
      <vt:lpstr>一）HARRY POTTER</vt:lpstr>
      <vt:lpstr>Slide 3</vt:lpstr>
      <vt:lpstr>Slide 4</vt:lpstr>
      <vt:lpstr>Slide 5</vt:lpstr>
      <vt:lpstr>Slide 6</vt:lpstr>
      <vt:lpstr>二）DISNEYLAND</vt:lpstr>
      <vt:lpstr>Slide 8</vt:lpstr>
      <vt:lpstr>Slide 9</vt:lpstr>
      <vt:lpstr>Slide 10</vt:lpstr>
      <vt:lpstr>Slide 11</vt:lpstr>
      <vt:lpstr>三）HELLO KITTY</vt:lpstr>
      <vt:lpstr>Slide 13</vt:lpstr>
      <vt:lpstr>Slide 14</vt:lpstr>
      <vt:lpstr>Slide 15</vt:lpstr>
      <vt:lpstr>Slide 16</vt:lpstr>
      <vt:lpstr>四）NEW SOUTH WALES</vt:lpstr>
      <vt:lpstr>Slide 18</vt:lpstr>
      <vt:lpstr>Slide 19</vt:lpstr>
      <vt:lpstr>Slide 20</vt:lpstr>
      <vt:lpstr>Slide 21</vt:lpstr>
      <vt:lpstr>五）JUSTIN BIEBER</vt:lpstr>
      <vt:lpstr>Slide 23</vt:lpstr>
      <vt:lpstr>Slide 24</vt:lpstr>
      <vt:lpstr>Slide 25</vt:lpstr>
      <vt:lpstr>Slide 26</vt:lpstr>
      <vt:lpstr>六）KATY PERRY</vt:lpstr>
      <vt:lpstr>Slide 28</vt:lpstr>
      <vt:lpstr>Slide 29</vt:lpstr>
      <vt:lpstr>Slide 30</vt:lpstr>
      <vt:lpstr>Slide 31</vt:lpstr>
      <vt:lpstr>七）ＤOCTOR WHO</vt:lpstr>
      <vt:lpstr>Slide 33</vt:lpstr>
      <vt:lpstr>Slide 34</vt:lpstr>
      <vt:lpstr>Slide 35</vt:lpstr>
      <vt:lpstr>Slide 36</vt:lpstr>
      <vt:lpstr>八）HOME AND AWAY</vt:lpstr>
      <vt:lpstr>Slide 38</vt:lpstr>
      <vt:lpstr>Slide 39</vt:lpstr>
      <vt:lpstr>Slide 40</vt:lpstr>
      <vt:lpstr>Slide 41</vt:lpstr>
      <vt:lpstr>九）THE ROLLING STONES</vt:lpstr>
      <vt:lpstr>Slide 43</vt:lpstr>
      <vt:lpstr>Slide 44</vt:lpstr>
      <vt:lpstr>Slide 45</vt:lpstr>
      <vt:lpstr>Slide 46</vt:lpstr>
      <vt:lpstr>十）PIRATES OF THE CARIBBEAN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65</cp:revision>
  <dcterms:created xsi:type="dcterms:W3CDTF">2011-06-17T02:44:23Z</dcterms:created>
  <dcterms:modified xsi:type="dcterms:W3CDTF">2011-08-11T09:12:07Z</dcterms:modified>
</cp:coreProperties>
</file>